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5"/>
  </p:handoutMasterIdLst>
  <p:sldIdLst>
    <p:sldId id="284" r:id="rId2"/>
    <p:sldId id="283" r:id="rId3"/>
    <p:sldId id="282" r:id="rId4"/>
    <p:sldId id="272" r:id="rId5"/>
    <p:sldId id="273" r:id="rId6"/>
    <p:sldId id="274" r:id="rId7"/>
    <p:sldId id="275" r:id="rId8"/>
    <p:sldId id="276" r:id="rId9"/>
    <p:sldId id="277" r:id="rId10"/>
    <p:sldId id="278" r:id="rId11"/>
    <p:sldId id="279" r:id="rId12"/>
    <p:sldId id="280" r:id="rId13"/>
    <p:sldId id="281" r:id="rId14"/>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94066" autoAdjust="0"/>
  </p:normalViewPr>
  <p:slideViewPr>
    <p:cSldViewPr snapToGrid="0">
      <p:cViewPr varScale="1">
        <p:scale>
          <a:sx n="106" d="100"/>
          <a:sy n="106" d="100"/>
        </p:scale>
        <p:origin x="-440"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26D8C121-328C-415D-AF56-447E1B92B0CE}" type="datetimeFigureOut">
              <a:rPr lang="en-US" smtClean="0"/>
              <a:t>10/12/17</a:t>
            </a:fld>
            <a:endParaRPr lang="en-US"/>
          </a:p>
        </p:txBody>
      </p:sp>
      <p:sp>
        <p:nvSpPr>
          <p:cNvPr id="4" name="Footer Placeholder 3"/>
          <p:cNvSpPr>
            <a:spLocks noGrp="1"/>
          </p:cNvSpPr>
          <p:nvPr>
            <p:ph type="ftr" sz="quarter" idx="2"/>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3407"/>
          </a:xfrm>
          <a:prstGeom prst="rect">
            <a:avLst/>
          </a:prstGeom>
        </p:spPr>
        <p:txBody>
          <a:bodyPr vert="horz" lIns="92830" tIns="46415" rIns="92830" bIns="46415" rtlCol="0" anchor="b"/>
          <a:lstStyle>
            <a:lvl1pPr algn="r">
              <a:defRPr sz="1200"/>
            </a:lvl1pPr>
          </a:lstStyle>
          <a:p>
            <a:fld id="{56B0F93C-AE41-4505-BC09-9EE30A9DC4B4}" type="slidenum">
              <a:rPr lang="en-US" smtClean="0"/>
              <a:t>‹#›</a:t>
            </a:fld>
            <a:endParaRPr lang="en-US"/>
          </a:p>
        </p:txBody>
      </p:sp>
    </p:spTree>
    <p:extLst>
      <p:ext uri="{BB962C8B-B14F-4D97-AF65-F5344CB8AC3E}">
        <p14:creationId xmlns:p14="http://schemas.microsoft.com/office/powerpoint/2010/main" val="14394372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D36CB3-47DD-408E-AFBE-9DC85FCB7A67}"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41275744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D36CB3-47DD-408E-AFBE-9DC85FCB7A67}"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343812323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D36CB3-47DD-408E-AFBE-9DC85FCB7A67}"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25590944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D36CB3-47DD-408E-AFBE-9DC85FCB7A67}"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367749408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D36CB3-47DD-408E-AFBE-9DC85FCB7A67}"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377651329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D36CB3-47DD-408E-AFBE-9DC85FCB7A67}"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34403728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D36CB3-47DD-408E-AFBE-9DC85FCB7A67}" type="datetimeFigureOut">
              <a:rPr lang="en-US" smtClean="0"/>
              <a:t>10/12/17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28462878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D36CB3-47DD-408E-AFBE-9DC85FCB7A67}" type="datetimeFigureOut">
              <a:rPr lang="en-US" smtClean="0"/>
              <a:t>10/12/17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49630671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36CB3-47DD-408E-AFBE-9DC85FCB7A67}" type="datetimeFigureOut">
              <a:rPr lang="en-US" smtClean="0"/>
              <a:t>10/12/17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17649722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D36CB3-47DD-408E-AFBE-9DC85FCB7A67}"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29206908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D36CB3-47DD-408E-AFBE-9DC85FCB7A67}"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EF389-86DC-4D19-9EF4-4B850EBBC536}" type="slidenum">
              <a:rPr lang="en-US" smtClean="0"/>
              <a:t>‹#›</a:t>
            </a:fld>
            <a:endParaRPr lang="en-US"/>
          </a:p>
        </p:txBody>
      </p:sp>
    </p:spTree>
    <p:extLst>
      <p:ext uri="{BB962C8B-B14F-4D97-AF65-F5344CB8AC3E}">
        <p14:creationId xmlns:p14="http://schemas.microsoft.com/office/powerpoint/2010/main" val="411253253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36CB3-47DD-408E-AFBE-9DC85FCB7A67}" type="datetimeFigureOut">
              <a:rPr lang="en-US" smtClean="0"/>
              <a:t>10/12/17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EF389-86DC-4D19-9EF4-4B850EBBC536}" type="slidenum">
              <a:rPr lang="en-US" smtClean="0"/>
              <a:t>‹#›</a:t>
            </a:fld>
            <a:endParaRPr lang="en-US"/>
          </a:p>
        </p:txBody>
      </p:sp>
    </p:spTree>
    <p:extLst>
      <p:ext uri="{BB962C8B-B14F-4D97-AF65-F5344CB8AC3E}">
        <p14:creationId xmlns:p14="http://schemas.microsoft.com/office/powerpoint/2010/main" val="604761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3917"/>
          <a:stretch/>
        </p:blipFill>
        <p:spPr>
          <a:xfrm>
            <a:off x="2869035" y="5857204"/>
            <a:ext cx="6077695" cy="883581"/>
          </a:xfrm>
          <a:prstGeom prst="rect">
            <a:avLst/>
          </a:prstGeom>
        </p:spPr>
      </p:pic>
      <p:sp>
        <p:nvSpPr>
          <p:cNvPr id="5" name="TextBox 4"/>
          <p:cNvSpPr txBox="1"/>
          <p:nvPr/>
        </p:nvSpPr>
        <p:spPr>
          <a:xfrm>
            <a:off x="738231" y="677889"/>
            <a:ext cx="10737908" cy="630942"/>
          </a:xfrm>
          <a:prstGeom prst="rect">
            <a:avLst/>
          </a:prstGeom>
          <a:noFill/>
        </p:spPr>
        <p:txBody>
          <a:bodyPr wrap="square" rtlCol="0">
            <a:spAutoFit/>
          </a:bodyPr>
          <a:lstStyle/>
          <a:p>
            <a:pPr algn="ctr"/>
            <a:r>
              <a:rPr lang="en-US" sz="3500" b="1" dirty="0" smtClean="0"/>
              <a:t>Commencement Ceremonies at Comparable Institutions</a:t>
            </a:r>
            <a:endParaRPr lang="en-US" sz="3500" b="1" dirty="0"/>
          </a:p>
        </p:txBody>
      </p:sp>
      <p:pic>
        <p:nvPicPr>
          <p:cNvPr id="2" name="Picture 1"/>
          <p:cNvPicPr>
            <a:picLocks noChangeAspect="1"/>
          </p:cNvPicPr>
          <p:nvPr/>
        </p:nvPicPr>
        <p:blipFill rotWithShape="1">
          <a:blip r:embed="rId3"/>
          <a:srcRect b="34178"/>
          <a:stretch/>
        </p:blipFill>
        <p:spPr>
          <a:xfrm>
            <a:off x="532146" y="1363060"/>
            <a:ext cx="10751471" cy="4439915"/>
          </a:xfrm>
          <a:prstGeom prst="rect">
            <a:avLst/>
          </a:prstGeom>
        </p:spPr>
      </p:pic>
    </p:spTree>
    <p:extLst>
      <p:ext uri="{BB962C8B-B14F-4D97-AF65-F5344CB8AC3E}">
        <p14:creationId xmlns:p14="http://schemas.microsoft.com/office/powerpoint/2010/main" val="37567435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673157" y="156340"/>
            <a:ext cx="8861898"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Penn State</a:t>
            </a:r>
          </a:p>
        </p:txBody>
      </p:sp>
      <p:pic>
        <p:nvPicPr>
          <p:cNvPr id="5" name="Picture 4"/>
          <p:cNvPicPr>
            <a:picLocks noChangeAspect="1"/>
          </p:cNvPicPr>
          <p:nvPr/>
        </p:nvPicPr>
        <p:blipFill>
          <a:blip r:embed="rId2"/>
          <a:stretch>
            <a:fillRect/>
          </a:stretch>
        </p:blipFill>
        <p:spPr>
          <a:xfrm>
            <a:off x="1792122" y="941170"/>
            <a:ext cx="8633826" cy="4822801"/>
          </a:xfrm>
          <a:prstGeom prst="rect">
            <a:avLst/>
          </a:prstGeom>
          <a:ln w="44450">
            <a:solidFill>
              <a:schemeClr val="tx1">
                <a:lumMod val="50000"/>
                <a:lumOff val="50000"/>
              </a:schemeClr>
            </a:solidFill>
          </a:ln>
        </p:spPr>
      </p:pic>
      <p:sp>
        <p:nvSpPr>
          <p:cNvPr id="2" name="TextBox 1"/>
          <p:cNvSpPr txBox="1"/>
          <p:nvPr/>
        </p:nvSpPr>
        <p:spPr>
          <a:xfrm>
            <a:off x="1792122" y="233464"/>
            <a:ext cx="8633826" cy="632298"/>
          </a:xfrm>
          <a:prstGeom prst="rect">
            <a:avLst/>
          </a:prstGeom>
          <a:noFill/>
          <a:ln w="25400">
            <a:solidFill>
              <a:schemeClr val="bg1"/>
            </a:solidFill>
          </a:ln>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479581" y="5648863"/>
            <a:ext cx="11249049" cy="904859"/>
          </a:xfrm>
          <a:prstGeom prst="rect">
            <a:avLst/>
          </a:prstGeom>
          <a:ln w="25400">
            <a:solidFill>
              <a:schemeClr val="bg1">
                <a:lumMod val="50000"/>
              </a:schemeClr>
            </a:solidFill>
          </a:ln>
        </p:spPr>
      </p:pic>
    </p:spTree>
    <p:extLst>
      <p:ext uri="{BB962C8B-B14F-4D97-AF65-F5344CB8AC3E}">
        <p14:creationId xmlns:p14="http://schemas.microsoft.com/office/powerpoint/2010/main" val="98046547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266545" y="181053"/>
            <a:ext cx="7684851"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UCONN</a:t>
            </a:r>
          </a:p>
        </p:txBody>
      </p:sp>
      <p:pic>
        <p:nvPicPr>
          <p:cNvPr id="5" name="Picture 4"/>
          <p:cNvPicPr>
            <a:picLocks noChangeAspect="1"/>
          </p:cNvPicPr>
          <p:nvPr/>
        </p:nvPicPr>
        <p:blipFill>
          <a:blip r:embed="rId2"/>
          <a:stretch>
            <a:fillRect/>
          </a:stretch>
        </p:blipFill>
        <p:spPr>
          <a:xfrm>
            <a:off x="2394538" y="965883"/>
            <a:ext cx="7437875" cy="4958584"/>
          </a:xfrm>
          <a:prstGeom prst="rect">
            <a:avLst/>
          </a:prstGeom>
          <a:ln w="44450">
            <a:solidFill>
              <a:schemeClr val="tx1">
                <a:lumMod val="50000"/>
                <a:lumOff val="50000"/>
              </a:schemeClr>
            </a:solidFill>
          </a:ln>
        </p:spPr>
      </p:pic>
      <p:sp>
        <p:nvSpPr>
          <p:cNvPr id="3" name="TextBox 2"/>
          <p:cNvSpPr txBox="1"/>
          <p:nvPr/>
        </p:nvSpPr>
        <p:spPr>
          <a:xfrm>
            <a:off x="2394538" y="272374"/>
            <a:ext cx="7437875" cy="593388"/>
          </a:xfrm>
          <a:prstGeom prst="rect">
            <a:avLst/>
          </a:prstGeom>
          <a:noFill/>
          <a:ln w="25400">
            <a:solidFill>
              <a:schemeClr val="bg1"/>
            </a:solidFill>
          </a:ln>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411363" y="5576695"/>
            <a:ext cx="11395213" cy="895785"/>
          </a:xfrm>
          <a:prstGeom prst="rect">
            <a:avLst/>
          </a:prstGeom>
          <a:ln w="25400">
            <a:solidFill>
              <a:schemeClr val="bg1">
                <a:lumMod val="50000"/>
              </a:schemeClr>
            </a:solidFill>
          </a:ln>
        </p:spPr>
      </p:pic>
    </p:spTree>
    <p:extLst>
      <p:ext uri="{BB962C8B-B14F-4D97-AF65-F5344CB8AC3E}">
        <p14:creationId xmlns:p14="http://schemas.microsoft.com/office/powerpoint/2010/main" val="6223870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507787" y="143984"/>
            <a:ext cx="9192639"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UMASS - Dartmouth</a:t>
            </a:r>
          </a:p>
        </p:txBody>
      </p:sp>
      <p:pic>
        <p:nvPicPr>
          <p:cNvPr id="5" name="Picture 4"/>
          <p:cNvPicPr>
            <a:picLocks noChangeAspect="1"/>
          </p:cNvPicPr>
          <p:nvPr/>
        </p:nvPicPr>
        <p:blipFill>
          <a:blip r:embed="rId2"/>
          <a:stretch>
            <a:fillRect/>
          </a:stretch>
        </p:blipFill>
        <p:spPr>
          <a:xfrm>
            <a:off x="1631142" y="928814"/>
            <a:ext cx="8958087" cy="4468887"/>
          </a:xfrm>
          <a:prstGeom prst="rect">
            <a:avLst/>
          </a:prstGeom>
          <a:ln w="44450">
            <a:solidFill>
              <a:schemeClr val="tx1">
                <a:lumMod val="50000"/>
                <a:lumOff val="50000"/>
              </a:schemeClr>
            </a:solidFill>
          </a:ln>
        </p:spPr>
      </p:pic>
      <p:sp>
        <p:nvSpPr>
          <p:cNvPr id="2" name="TextBox 1"/>
          <p:cNvSpPr txBox="1"/>
          <p:nvPr/>
        </p:nvSpPr>
        <p:spPr>
          <a:xfrm>
            <a:off x="1631142" y="223736"/>
            <a:ext cx="8958087" cy="622570"/>
          </a:xfrm>
          <a:prstGeom prst="rect">
            <a:avLst/>
          </a:prstGeom>
          <a:noFill/>
          <a:ln w="25400">
            <a:solidFill>
              <a:schemeClr val="bg1"/>
            </a:solidFill>
          </a:ln>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470109" y="5196548"/>
            <a:ext cx="11267994" cy="1318376"/>
          </a:xfrm>
          <a:prstGeom prst="rect">
            <a:avLst/>
          </a:prstGeom>
          <a:ln w="25400">
            <a:solidFill>
              <a:schemeClr val="bg1">
                <a:lumMod val="50000"/>
              </a:schemeClr>
            </a:solidFill>
          </a:ln>
        </p:spPr>
      </p:pic>
    </p:spTree>
    <p:extLst>
      <p:ext uri="{BB962C8B-B14F-4D97-AF65-F5344CB8AC3E}">
        <p14:creationId xmlns:p14="http://schemas.microsoft.com/office/powerpoint/2010/main" val="386859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391021" y="277558"/>
            <a:ext cx="7315200"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Yale</a:t>
            </a:r>
          </a:p>
        </p:txBody>
      </p:sp>
      <p:pic>
        <p:nvPicPr>
          <p:cNvPr id="7" name="Picture 6"/>
          <p:cNvPicPr>
            <a:picLocks noChangeAspect="1"/>
          </p:cNvPicPr>
          <p:nvPr/>
        </p:nvPicPr>
        <p:blipFill>
          <a:blip r:embed="rId2"/>
          <a:stretch>
            <a:fillRect/>
          </a:stretch>
        </p:blipFill>
        <p:spPr>
          <a:xfrm>
            <a:off x="2508410" y="1040555"/>
            <a:ext cx="7080422" cy="4723969"/>
          </a:xfrm>
          <a:prstGeom prst="rect">
            <a:avLst/>
          </a:prstGeom>
          <a:ln w="44450">
            <a:solidFill>
              <a:schemeClr val="tx1">
                <a:lumMod val="50000"/>
                <a:lumOff val="50000"/>
              </a:schemeClr>
            </a:solidFill>
          </a:ln>
        </p:spPr>
      </p:pic>
      <p:sp>
        <p:nvSpPr>
          <p:cNvPr id="2" name="TextBox 1"/>
          <p:cNvSpPr txBox="1"/>
          <p:nvPr/>
        </p:nvSpPr>
        <p:spPr>
          <a:xfrm>
            <a:off x="2508410" y="362363"/>
            <a:ext cx="7080422" cy="573932"/>
          </a:xfrm>
          <a:prstGeom prst="rect">
            <a:avLst/>
          </a:prstGeom>
          <a:noFill/>
          <a:ln w="25400">
            <a:solidFill>
              <a:schemeClr val="bg1"/>
            </a:solidFill>
          </a:ln>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361002" y="5612229"/>
            <a:ext cx="11375238" cy="894214"/>
          </a:xfrm>
          <a:prstGeom prst="rect">
            <a:avLst/>
          </a:prstGeom>
          <a:ln w="25400">
            <a:solidFill>
              <a:schemeClr val="bg1">
                <a:lumMod val="50000"/>
              </a:schemeClr>
            </a:solidFill>
          </a:ln>
        </p:spPr>
      </p:pic>
    </p:spTree>
    <p:extLst>
      <p:ext uri="{BB962C8B-B14F-4D97-AF65-F5344CB8AC3E}">
        <p14:creationId xmlns:p14="http://schemas.microsoft.com/office/powerpoint/2010/main" val="3112620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8711" y="1421479"/>
            <a:ext cx="9428205" cy="4263082"/>
          </a:xfrm>
        </p:spPr>
        <p:txBody>
          <a:bodyPr>
            <a:normAutofit fontScale="62500" lnSpcReduction="20000"/>
          </a:bodyPr>
          <a:lstStyle/>
          <a:p>
            <a:pPr marL="0" indent="0">
              <a:lnSpc>
                <a:spcPct val="270000"/>
              </a:lnSpc>
              <a:buNone/>
            </a:pPr>
            <a:r>
              <a:rPr lang="en-US" sz="2300" dirty="0" smtClean="0"/>
              <a:t>The committee contacted many institutions requesting information about their commencement ceremonies; however, very few responded.  With time being of the essence, the committee opted to augment the information we had gathered through our survey with web searches, which included photographs of recent commencement ceremonies.  This report provides a general overview of commencement ceremonies performed at comparable institutions and more importantly at strong, well-known institutions.  If necessary, the committee will continue to build upon this information until such time that we have a complete report for the included institutions.  </a:t>
            </a:r>
          </a:p>
          <a:p>
            <a:endParaRPr lang="en-US" sz="2000" dirty="0"/>
          </a:p>
        </p:txBody>
      </p:sp>
      <p:sp>
        <p:nvSpPr>
          <p:cNvPr id="5" name="TextBox 4"/>
          <p:cNvSpPr txBox="1"/>
          <p:nvPr/>
        </p:nvSpPr>
        <p:spPr>
          <a:xfrm>
            <a:off x="708983" y="773202"/>
            <a:ext cx="10688505" cy="461665"/>
          </a:xfrm>
          <a:prstGeom prst="rect">
            <a:avLst/>
          </a:prstGeom>
          <a:solidFill>
            <a:schemeClr val="bg1">
              <a:lumMod val="65000"/>
            </a:schemeClr>
          </a:solidFill>
          <a:ln w="25400">
            <a:solidFill>
              <a:schemeClr val="tx1">
                <a:lumMod val="50000"/>
                <a:lumOff val="50000"/>
              </a:schemeClr>
            </a:solidFill>
          </a:ln>
        </p:spPr>
        <p:txBody>
          <a:bodyPr wrap="square" rtlCol="0">
            <a:spAutoFit/>
          </a:bodyPr>
          <a:lstStyle/>
          <a:p>
            <a:pPr algn="ctr"/>
            <a:r>
              <a:rPr lang="en-US" sz="2400" b="1" dirty="0" smtClean="0">
                <a:solidFill>
                  <a:schemeClr val="bg1"/>
                </a:solidFill>
              </a:rPr>
              <a:t>REPORT NOTES</a:t>
            </a:r>
          </a:p>
        </p:txBody>
      </p:sp>
      <p:sp>
        <p:nvSpPr>
          <p:cNvPr id="6" name="TextBox 5"/>
          <p:cNvSpPr txBox="1"/>
          <p:nvPr/>
        </p:nvSpPr>
        <p:spPr>
          <a:xfrm>
            <a:off x="708982" y="1234867"/>
            <a:ext cx="10688505" cy="4480560"/>
          </a:xfrm>
          <a:prstGeom prst="rect">
            <a:avLst/>
          </a:prstGeom>
          <a:noFill/>
          <a:ln w="25400">
            <a:solidFill>
              <a:schemeClr val="tx1">
                <a:lumMod val="50000"/>
                <a:lumOff val="50000"/>
              </a:schemeClr>
            </a:solidFill>
          </a:ln>
        </p:spPr>
        <p:txBody>
          <a:bodyPr wrap="square" rtlCol="0">
            <a:spAutoFit/>
          </a:bodyPr>
          <a:lstStyle/>
          <a:p>
            <a:endParaRPr lang="en-US" dirty="0"/>
          </a:p>
        </p:txBody>
      </p:sp>
    </p:spTree>
    <p:extLst>
      <p:ext uri="{BB962C8B-B14F-4D97-AF65-F5344CB8AC3E}">
        <p14:creationId xmlns:p14="http://schemas.microsoft.com/office/powerpoint/2010/main" val="37008796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5679" y="333009"/>
            <a:ext cx="10707720" cy="6331042"/>
          </a:xfrm>
          <a:prstGeom prst="rect">
            <a:avLst/>
          </a:prstGeom>
          <a:ln w="38100">
            <a:solidFill>
              <a:schemeClr val="bg1"/>
            </a:solidFill>
          </a:ln>
        </p:spPr>
      </p:pic>
    </p:spTree>
    <p:extLst>
      <p:ext uri="{BB962C8B-B14F-4D97-AF65-F5344CB8AC3E}">
        <p14:creationId xmlns:p14="http://schemas.microsoft.com/office/powerpoint/2010/main" val="3965148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568102" y="216165"/>
            <a:ext cx="7062281" cy="804096"/>
          </a:xfrm>
          <a:prstGeom prst="rect">
            <a:avLst/>
          </a:prstGeom>
          <a:solidFill>
            <a:schemeClr val="bg1">
              <a:lumMod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Albany State University</a:t>
            </a:r>
          </a:p>
        </p:txBody>
      </p:sp>
      <p:pic>
        <p:nvPicPr>
          <p:cNvPr id="10" name="Picture 9"/>
          <p:cNvPicPr>
            <a:picLocks noChangeAspect="1"/>
          </p:cNvPicPr>
          <p:nvPr/>
        </p:nvPicPr>
        <p:blipFill rotWithShape="1">
          <a:blip r:embed="rId2"/>
          <a:srcRect t="10062"/>
          <a:stretch/>
        </p:blipFill>
        <p:spPr>
          <a:xfrm>
            <a:off x="2657058" y="1020261"/>
            <a:ext cx="6896947" cy="4120543"/>
          </a:xfrm>
          <a:prstGeom prst="rect">
            <a:avLst/>
          </a:prstGeom>
          <a:ln w="44450">
            <a:solidFill>
              <a:schemeClr val="tx1">
                <a:lumMod val="50000"/>
                <a:lumOff val="50000"/>
              </a:schemeClr>
            </a:solidFill>
          </a:ln>
        </p:spPr>
      </p:pic>
      <p:sp>
        <p:nvSpPr>
          <p:cNvPr id="2" name="TextBox 1"/>
          <p:cNvSpPr txBox="1"/>
          <p:nvPr/>
        </p:nvSpPr>
        <p:spPr>
          <a:xfrm>
            <a:off x="2657058" y="292432"/>
            <a:ext cx="6896947" cy="621968"/>
          </a:xfrm>
          <a:prstGeom prst="rect">
            <a:avLst/>
          </a:prstGeom>
          <a:noFill/>
          <a:ln w="25400">
            <a:solidFill>
              <a:schemeClr val="bg1"/>
            </a:solidFill>
          </a:ln>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440103" y="5140804"/>
            <a:ext cx="11318278" cy="1407025"/>
          </a:xfrm>
          <a:prstGeom prst="rect">
            <a:avLst/>
          </a:prstGeom>
          <a:ln w="25400">
            <a:solidFill>
              <a:schemeClr val="bg1">
                <a:lumMod val="50000"/>
              </a:schemeClr>
            </a:solidFill>
          </a:ln>
        </p:spPr>
      </p:pic>
    </p:spTree>
    <p:extLst>
      <p:ext uri="{BB962C8B-B14F-4D97-AF65-F5344CB8AC3E}">
        <p14:creationId xmlns:p14="http://schemas.microsoft.com/office/powerpoint/2010/main" val="30408184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576120" y="207673"/>
            <a:ext cx="7055972"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Boston University</a:t>
            </a:r>
          </a:p>
        </p:txBody>
      </p:sp>
      <p:pic>
        <p:nvPicPr>
          <p:cNvPr id="6" name="Picture 5"/>
          <p:cNvPicPr>
            <a:picLocks noChangeAspect="1"/>
          </p:cNvPicPr>
          <p:nvPr/>
        </p:nvPicPr>
        <p:blipFill>
          <a:blip r:embed="rId2"/>
          <a:stretch>
            <a:fillRect/>
          </a:stretch>
        </p:blipFill>
        <p:spPr>
          <a:xfrm>
            <a:off x="2666257" y="992503"/>
            <a:ext cx="6875698" cy="4583799"/>
          </a:xfrm>
          <a:prstGeom prst="rect">
            <a:avLst/>
          </a:prstGeom>
          <a:ln w="44450">
            <a:solidFill>
              <a:schemeClr val="tx1">
                <a:lumMod val="50000"/>
                <a:lumOff val="50000"/>
              </a:schemeClr>
            </a:solidFill>
          </a:ln>
        </p:spPr>
      </p:pic>
      <p:sp>
        <p:nvSpPr>
          <p:cNvPr id="2" name="TextBox 1"/>
          <p:cNvSpPr txBox="1"/>
          <p:nvPr/>
        </p:nvSpPr>
        <p:spPr>
          <a:xfrm>
            <a:off x="2666257" y="280048"/>
            <a:ext cx="6875698" cy="640080"/>
          </a:xfrm>
          <a:prstGeom prst="rect">
            <a:avLst/>
          </a:prstGeom>
          <a:noFill/>
          <a:ln w="25400">
            <a:solidFill>
              <a:schemeClr val="bg1"/>
            </a:solidFill>
          </a:ln>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462496" y="5576302"/>
            <a:ext cx="11283220" cy="907608"/>
          </a:xfrm>
          <a:prstGeom prst="rect">
            <a:avLst/>
          </a:prstGeom>
          <a:ln w="25400">
            <a:solidFill>
              <a:schemeClr val="bg1">
                <a:lumMod val="50000"/>
              </a:schemeClr>
            </a:solidFill>
          </a:ln>
        </p:spPr>
      </p:pic>
    </p:spTree>
    <p:extLst>
      <p:ext uri="{BB962C8B-B14F-4D97-AF65-F5344CB8AC3E}">
        <p14:creationId xmlns:p14="http://schemas.microsoft.com/office/powerpoint/2010/main" val="11565763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315183" y="94556"/>
            <a:ext cx="7568119"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Buffalo State SUNY</a:t>
            </a:r>
          </a:p>
        </p:txBody>
      </p:sp>
      <p:pic>
        <p:nvPicPr>
          <p:cNvPr id="7" name="Picture 6"/>
          <p:cNvPicPr>
            <a:picLocks noChangeAspect="1"/>
          </p:cNvPicPr>
          <p:nvPr/>
        </p:nvPicPr>
        <p:blipFill>
          <a:blip r:embed="rId2"/>
          <a:stretch>
            <a:fillRect/>
          </a:stretch>
        </p:blipFill>
        <p:spPr>
          <a:xfrm>
            <a:off x="2439295" y="879386"/>
            <a:ext cx="7341778" cy="4888401"/>
          </a:xfrm>
          <a:prstGeom prst="rect">
            <a:avLst/>
          </a:prstGeom>
          <a:ln w="44450">
            <a:solidFill>
              <a:schemeClr val="tx1">
                <a:lumMod val="50000"/>
                <a:lumOff val="50000"/>
              </a:schemeClr>
            </a:solidFill>
          </a:ln>
        </p:spPr>
      </p:pic>
      <p:sp>
        <p:nvSpPr>
          <p:cNvPr id="2" name="TextBox 1"/>
          <p:cNvSpPr txBox="1"/>
          <p:nvPr/>
        </p:nvSpPr>
        <p:spPr>
          <a:xfrm>
            <a:off x="2439295" y="184826"/>
            <a:ext cx="7341778" cy="593387"/>
          </a:xfrm>
          <a:prstGeom prst="rect">
            <a:avLst/>
          </a:prstGeom>
          <a:noFill/>
          <a:ln w="25400">
            <a:solidFill>
              <a:schemeClr val="bg1"/>
            </a:solidFill>
          </a:ln>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450653" y="5633297"/>
            <a:ext cx="11297177" cy="908731"/>
          </a:xfrm>
          <a:prstGeom prst="rect">
            <a:avLst/>
          </a:prstGeom>
          <a:ln w="25400">
            <a:solidFill>
              <a:schemeClr val="bg1">
                <a:lumMod val="50000"/>
              </a:schemeClr>
            </a:solidFill>
          </a:ln>
        </p:spPr>
      </p:pic>
    </p:spTree>
    <p:extLst>
      <p:ext uri="{BB962C8B-B14F-4D97-AF65-F5344CB8AC3E}">
        <p14:creationId xmlns:p14="http://schemas.microsoft.com/office/powerpoint/2010/main" val="1418422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916349" y="131627"/>
            <a:ext cx="8385242"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Eastern Washington University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359"/>
          <a:stretch/>
        </p:blipFill>
        <p:spPr>
          <a:xfrm>
            <a:off x="2033913" y="916457"/>
            <a:ext cx="8152544" cy="4897208"/>
          </a:xfrm>
          <a:prstGeom prst="rect">
            <a:avLst/>
          </a:prstGeom>
          <a:ln w="44450">
            <a:solidFill>
              <a:schemeClr val="tx1">
                <a:lumMod val="50000"/>
                <a:lumOff val="50000"/>
              </a:schemeClr>
            </a:solidFill>
          </a:ln>
        </p:spPr>
      </p:pic>
      <p:sp>
        <p:nvSpPr>
          <p:cNvPr id="3" name="TextBox 2"/>
          <p:cNvSpPr txBox="1"/>
          <p:nvPr/>
        </p:nvSpPr>
        <p:spPr>
          <a:xfrm>
            <a:off x="2033913" y="205613"/>
            <a:ext cx="8152544" cy="636858"/>
          </a:xfrm>
          <a:prstGeom prst="rect">
            <a:avLst/>
          </a:prstGeom>
          <a:noFill/>
          <a:ln w="25400">
            <a:solidFill>
              <a:schemeClr val="bg1"/>
            </a:solidFill>
          </a:ln>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473876" y="5581674"/>
            <a:ext cx="11270188" cy="927163"/>
          </a:xfrm>
          <a:prstGeom prst="rect">
            <a:avLst/>
          </a:prstGeom>
          <a:ln w="25400">
            <a:solidFill>
              <a:schemeClr val="bg1">
                <a:lumMod val="50000"/>
              </a:schemeClr>
            </a:solidFill>
          </a:ln>
        </p:spPr>
      </p:pic>
    </p:spTree>
    <p:extLst>
      <p:ext uri="{BB962C8B-B14F-4D97-AF65-F5344CB8AC3E}">
        <p14:creationId xmlns:p14="http://schemas.microsoft.com/office/powerpoint/2010/main" val="99839312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896895" y="123568"/>
            <a:ext cx="8394970"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Notre Dame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198" y="887774"/>
            <a:ext cx="8157973" cy="4945771"/>
          </a:xfrm>
          <a:prstGeom prst="rect">
            <a:avLst/>
          </a:prstGeom>
          <a:ln w="44450">
            <a:solidFill>
              <a:schemeClr val="tx1">
                <a:lumMod val="50000"/>
                <a:lumOff val="50000"/>
              </a:schemeClr>
            </a:solidFill>
          </a:ln>
        </p:spPr>
      </p:pic>
      <p:sp>
        <p:nvSpPr>
          <p:cNvPr id="2" name="TextBox 1"/>
          <p:cNvSpPr txBox="1"/>
          <p:nvPr/>
        </p:nvSpPr>
        <p:spPr>
          <a:xfrm>
            <a:off x="2031198" y="204281"/>
            <a:ext cx="8157973" cy="603115"/>
          </a:xfrm>
          <a:prstGeom prst="rect">
            <a:avLst/>
          </a:prstGeom>
          <a:noFill/>
          <a:ln w="25400">
            <a:solidFill>
              <a:schemeClr val="bg1"/>
            </a:solidFill>
          </a:ln>
        </p:spPr>
        <p:txBody>
          <a:bodyPr wrap="square" rtlCol="0">
            <a:spAutoFit/>
          </a:bodyPr>
          <a:lstStyle/>
          <a:p>
            <a:endParaRPr lang="en-US" dirty="0"/>
          </a:p>
        </p:txBody>
      </p:sp>
      <p:pic>
        <p:nvPicPr>
          <p:cNvPr id="5" name="Picture 4"/>
          <p:cNvPicPr>
            <a:picLocks noChangeAspect="1"/>
          </p:cNvPicPr>
          <p:nvPr/>
        </p:nvPicPr>
        <p:blipFill>
          <a:blip r:embed="rId3"/>
          <a:stretch>
            <a:fillRect/>
          </a:stretch>
        </p:blipFill>
        <p:spPr>
          <a:xfrm>
            <a:off x="460090" y="5591461"/>
            <a:ext cx="11300187" cy="908973"/>
          </a:xfrm>
          <a:prstGeom prst="rect">
            <a:avLst/>
          </a:prstGeom>
          <a:ln w="25400">
            <a:solidFill>
              <a:schemeClr val="bg1">
                <a:lumMod val="50000"/>
              </a:schemeClr>
            </a:solidFill>
          </a:ln>
        </p:spPr>
      </p:pic>
    </p:spTree>
    <p:extLst>
      <p:ext uri="{BB962C8B-B14F-4D97-AF65-F5344CB8AC3E}">
        <p14:creationId xmlns:p14="http://schemas.microsoft.com/office/powerpoint/2010/main" val="209906127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546698" y="193169"/>
            <a:ext cx="9134272" cy="784830"/>
          </a:xfrm>
          <a:prstGeom prst="rect">
            <a:avLst/>
          </a:prstGeom>
          <a:solidFill>
            <a:schemeClr val="tx1">
              <a:lumMod val="50000"/>
              <a:lumOff val="50000"/>
            </a:schemeClr>
          </a:solidFill>
          <a:ln w="44450">
            <a:solidFill>
              <a:schemeClr val="tx1">
                <a:lumMod val="50000"/>
                <a:lumOff val="50000"/>
              </a:schemeClr>
            </a:solidFill>
          </a:ln>
        </p:spPr>
        <p:txBody>
          <a:bodyPr wrap="square" rtlCol="0">
            <a:spAutoFit/>
          </a:bodyPr>
          <a:lstStyle/>
          <a:p>
            <a:pPr algn="ctr"/>
            <a:r>
              <a:rPr lang="en-US" sz="4500" b="1" dirty="0" smtClean="0">
                <a:solidFill>
                  <a:schemeClr val="bg1"/>
                </a:solidFill>
              </a:rPr>
              <a:t>NYU</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162" y="977999"/>
            <a:ext cx="8888547" cy="4777593"/>
          </a:xfrm>
          <a:prstGeom prst="rect">
            <a:avLst/>
          </a:prstGeom>
          <a:ln w="44450">
            <a:solidFill>
              <a:schemeClr val="tx1">
                <a:lumMod val="50000"/>
                <a:lumOff val="50000"/>
              </a:schemeClr>
            </a:solidFill>
          </a:ln>
        </p:spPr>
      </p:pic>
      <p:sp>
        <p:nvSpPr>
          <p:cNvPr id="3" name="TextBox 2"/>
          <p:cNvSpPr txBox="1"/>
          <p:nvPr/>
        </p:nvSpPr>
        <p:spPr>
          <a:xfrm>
            <a:off x="1668162" y="301557"/>
            <a:ext cx="8888547" cy="593388"/>
          </a:xfrm>
          <a:prstGeom prst="rect">
            <a:avLst/>
          </a:prstGeom>
          <a:noFill/>
          <a:ln w="25400">
            <a:solidFill>
              <a:schemeClr val="bg1"/>
            </a:solidFill>
          </a:ln>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427800" y="5556539"/>
            <a:ext cx="11369269" cy="914530"/>
          </a:xfrm>
          <a:prstGeom prst="rect">
            <a:avLst/>
          </a:prstGeom>
          <a:ln w="25400">
            <a:solidFill>
              <a:schemeClr val="bg1">
                <a:lumMod val="50000"/>
              </a:schemeClr>
            </a:solidFill>
          </a:ln>
        </p:spPr>
      </p:pic>
    </p:spTree>
    <p:extLst>
      <p:ext uri="{BB962C8B-B14F-4D97-AF65-F5344CB8AC3E}">
        <p14:creationId xmlns:p14="http://schemas.microsoft.com/office/powerpoint/2010/main" val="426408206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128</Words>
  <Application>Microsoft Macintosh PowerPoint</Application>
  <PresentationFormat>Custom</PresentationFormat>
  <Paragraphs>13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Central Connecticut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LeBel, Sheryl A. (FacMgt)</dc:creator>
  <cp:lastModifiedBy>CCSU</cp:lastModifiedBy>
  <cp:revision>71</cp:revision>
  <cp:lastPrinted>2017-08-15T17:04:50Z</cp:lastPrinted>
  <dcterms:created xsi:type="dcterms:W3CDTF">2017-08-14T17:06:09Z</dcterms:created>
  <dcterms:modified xsi:type="dcterms:W3CDTF">2017-10-12T22:02:45Z</dcterms:modified>
  <cp:contentStatus/>
</cp:coreProperties>
</file>